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86" r:id="rId30"/>
    <p:sldId id="285" r:id="rId31"/>
    <p:sldId id="287" r:id="rId32"/>
    <p:sldId id="288" r:id="rId33"/>
    <p:sldId id="289" r:id="rId34"/>
    <p:sldId id="290" r:id="rId35"/>
    <p:sldId id="291" r:id="rId36"/>
    <p:sldId id="292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10" r:id="rId53"/>
    <p:sldId id="311" r:id="rId54"/>
    <p:sldId id="312" r:id="rId55"/>
    <p:sldId id="309" r:id="rId56"/>
    <p:sldId id="313" r:id="rId57"/>
    <p:sldId id="314" r:id="rId58"/>
    <p:sldId id="315" r:id="rId59"/>
    <p:sldId id="316" r:id="rId60"/>
    <p:sldId id="317" r:id="rId61"/>
    <p:sldId id="318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78" d="100"/>
          <a:sy n="78" d="100"/>
        </p:scale>
        <p:origin x="82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49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60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86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6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47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49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3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84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063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537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76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300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ETL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13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021B9-D7C2-4F08-80C1-B4A9AC708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FAD7B-D6A5-4450-A8EA-377883E8D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798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46E68-A763-482C-9350-0BF4FA6C2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Manually make a relation based on Common columns</a:t>
            </a:r>
            <a:r>
              <a:rPr lang="en-US" dirty="0">
                <a:sym typeface="Wingdings" panose="05000000000000000000" pitchFamily="2" charset="2"/>
              </a:rPr>
              <a:t> b/w table “sales transactions and sales markets” </a:t>
            </a:r>
            <a:r>
              <a:rPr lang="en-US" b="1" dirty="0">
                <a:sym typeface="Wingdings" panose="05000000000000000000" pitchFamily="2" charset="2"/>
              </a:rPr>
              <a:t>Similarly</a:t>
            </a:r>
            <a:r>
              <a:rPr lang="en-US" dirty="0"/>
              <a:t> “</a:t>
            </a:r>
            <a:r>
              <a:rPr lang="en-US" dirty="0">
                <a:sym typeface="Wingdings" panose="05000000000000000000" pitchFamily="2" charset="2"/>
              </a:rPr>
              <a:t>sales transaction and sales date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21A4FB-C4F7-4E44-A47D-51C6D11CD8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634303"/>
            <a:ext cx="5181600" cy="273398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75351-4C2E-4049-B218-8532AD749B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Drag and drop column “markets_ code” to main table “</a:t>
            </a:r>
            <a:r>
              <a:rPr lang="en-US" dirty="0">
                <a:sym typeface="Wingdings" panose="05000000000000000000" pitchFamily="2" charset="2"/>
              </a:rPr>
              <a:t>sales transaction </a:t>
            </a:r>
            <a:r>
              <a:rPr lang="en-US" dirty="0"/>
              <a:t>”  </a:t>
            </a:r>
          </a:p>
          <a:p>
            <a:r>
              <a:rPr lang="en-US" dirty="0"/>
              <a:t> Drag and drop column “date” to main table “</a:t>
            </a:r>
            <a:r>
              <a:rPr lang="en-US" dirty="0">
                <a:sym typeface="Wingdings" panose="05000000000000000000" pitchFamily="2" charset="2"/>
              </a:rPr>
              <a:t>sales transactions</a:t>
            </a:r>
            <a:r>
              <a:rPr lang="en-US" dirty="0"/>
              <a:t>”  </a:t>
            </a:r>
          </a:p>
          <a:p>
            <a:r>
              <a:rPr lang="en-US" dirty="0"/>
              <a:t>This becomes STAR SCHEMA</a:t>
            </a:r>
          </a:p>
          <a:p>
            <a:r>
              <a:rPr lang="en-US" dirty="0" err="1"/>
              <a:t>i</a:t>
            </a:r>
            <a:r>
              <a:rPr lang="en-US" dirty="0"/>
              <a:t>-e Fact table(actual execution happening) and dimension table </a:t>
            </a:r>
          </a:p>
        </p:txBody>
      </p:sp>
    </p:spTree>
    <p:extLst>
      <p:ext uri="{BB962C8B-B14F-4D97-AF65-F5344CB8AC3E}">
        <p14:creationId xmlns:p14="http://schemas.microsoft.com/office/powerpoint/2010/main" val="3765075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6C08-670F-4AF8-96DA-6D1C30F37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33C07E-0063-463F-88E7-342AF54A58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95656" y="1825625"/>
            <a:ext cx="4866687" cy="435133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D2E1A7-A40B-4A51-B296-E12DC999F2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This POP UP  window would identify common occurrences and make a relationship based no those common occurrences  </a:t>
            </a:r>
          </a:p>
          <a:p>
            <a:r>
              <a:rPr lang="en-US" dirty="0"/>
              <a:t>Click on save button</a:t>
            </a:r>
          </a:p>
        </p:txBody>
      </p:sp>
    </p:spTree>
    <p:extLst>
      <p:ext uri="{BB962C8B-B14F-4D97-AF65-F5344CB8AC3E}">
        <p14:creationId xmlns:p14="http://schemas.microsoft.com/office/powerpoint/2010/main" val="439015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15A71-D600-4AD6-B16A-2B9AD4727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 schema (Fact table having multiple dimensions)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F13E7D-B1C7-4206-8A63-B8998441D16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53265"/>
            <a:ext cx="5181600" cy="323880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E369A6-EAD2-4927-B05C-2408EEDDF7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Sales transactions would serve as the fact table, connecting all related tables through a common column (e.g., '</a:t>
            </a:r>
            <a:r>
              <a:rPr lang="en-US" dirty="0" err="1"/>
              <a:t>Transaction_ID</a:t>
            </a:r>
            <a:r>
              <a:rPr lang="en-US" dirty="0"/>
              <a:t>') or different columns with overlapping values (e.g., ‘</a:t>
            </a:r>
            <a:r>
              <a:rPr lang="en-US" dirty="0" err="1"/>
              <a:t>Order_date</a:t>
            </a:r>
            <a:r>
              <a:rPr lang="en-US" dirty="0"/>
              <a:t>' in the “sales transactions” table and ‘date' in the “sales date” table).</a:t>
            </a:r>
          </a:p>
        </p:txBody>
      </p:sp>
    </p:spTree>
    <p:extLst>
      <p:ext uri="{BB962C8B-B14F-4D97-AF65-F5344CB8AC3E}">
        <p14:creationId xmlns:p14="http://schemas.microsoft.com/office/powerpoint/2010/main" val="392523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06DD5EE-4893-4155-AB0E-E31E4BAA6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Goto</a:t>
            </a:r>
            <a:r>
              <a:rPr lang="en-US" dirty="0"/>
              <a:t> tabular view and You want to filter </a:t>
            </a:r>
            <a:r>
              <a:rPr lang="en-US" dirty="0" err="1"/>
              <a:t>newyork</a:t>
            </a:r>
            <a:r>
              <a:rPr lang="en-US" dirty="0"/>
              <a:t> and </a:t>
            </a:r>
            <a:r>
              <a:rPr lang="en-US" dirty="0" err="1"/>
              <a:t>paris</a:t>
            </a:r>
            <a:r>
              <a:rPr lang="en-US" dirty="0"/>
              <a:t>   in a table “sales Markets”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EBBE790-E3B8-4696-A12B-C46F2F391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4065" y="1825625"/>
            <a:ext cx="9278872" cy="4903586"/>
          </a:xfrm>
        </p:spPr>
      </p:pic>
    </p:spTree>
    <p:extLst>
      <p:ext uri="{BB962C8B-B14F-4D97-AF65-F5344CB8AC3E}">
        <p14:creationId xmlns:p14="http://schemas.microsoft.com/office/powerpoint/2010/main" val="1929171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7C1DC-2CF6-4946-885D-B367BBAEC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Goto</a:t>
            </a:r>
            <a:r>
              <a:rPr lang="en-US" dirty="0"/>
              <a:t> home and Click on transform data 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89A023-87A2-4D27-9FCB-C4F0CE26E8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5846" y="1544091"/>
            <a:ext cx="8824080" cy="4632872"/>
          </a:xfrm>
        </p:spPr>
      </p:pic>
    </p:spTree>
    <p:extLst>
      <p:ext uri="{BB962C8B-B14F-4D97-AF65-F5344CB8AC3E}">
        <p14:creationId xmlns:p14="http://schemas.microsoft.com/office/powerpoint/2010/main" val="4077506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6FC56-86B4-44ED-AD40-C497E3DCB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 Query editor would be opened for all data cleaning, data wrangling and data transformations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E931FD-8907-4A66-82BB-DB674E6470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6185" y="1825625"/>
            <a:ext cx="8279629" cy="4351338"/>
          </a:xfrm>
        </p:spPr>
      </p:pic>
    </p:spTree>
    <p:extLst>
      <p:ext uri="{BB962C8B-B14F-4D97-AF65-F5344CB8AC3E}">
        <p14:creationId xmlns:p14="http://schemas.microsoft.com/office/powerpoint/2010/main" val="639974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3A5B9F-C891-4F6F-84A1-134B5FC7F3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Power BI is nothing but excel on steroid :D 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3B70800-6283-4523-A936-978C615737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46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B569D-6028-4145-B1CB-0B165F2D9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you see blank values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8BFA6B-4BA1-4950-AED7-FD8C7C5646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1750" y="1825625"/>
            <a:ext cx="9028500" cy="4351338"/>
          </a:xfrm>
        </p:spPr>
      </p:pic>
    </p:spTree>
    <p:extLst>
      <p:ext uri="{BB962C8B-B14F-4D97-AF65-F5344CB8AC3E}">
        <p14:creationId xmlns:p14="http://schemas.microsoft.com/office/powerpoint/2010/main" val="1993815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0C129-39C8-469E-91BF-1A44C4C1E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all except blank and click Ok -&gt; your blanks values would be gone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04CE2D-6D34-48CB-9949-3821D0859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2922" y="1825625"/>
            <a:ext cx="8806156" cy="4351338"/>
          </a:xfrm>
        </p:spPr>
      </p:pic>
    </p:spTree>
    <p:extLst>
      <p:ext uri="{BB962C8B-B14F-4D97-AF65-F5344CB8AC3E}">
        <p14:creationId xmlns:p14="http://schemas.microsoft.com/office/powerpoint/2010/main" val="2734052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EFAAB-8AD1-478E-BE5F-B08FDCF9D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Power BI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6468FE-8788-4B04-BA83-AE0766145C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4621" y="1690688"/>
            <a:ext cx="8158758" cy="4351338"/>
          </a:xfrm>
        </p:spPr>
      </p:pic>
    </p:spTree>
    <p:extLst>
      <p:ext uri="{BB962C8B-B14F-4D97-AF65-F5344CB8AC3E}">
        <p14:creationId xmlns:p14="http://schemas.microsoft.com/office/powerpoint/2010/main" val="3748704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B2F9-1446-46F5-B290-D920A0D51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Gone are all the blank values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D6306E-21AB-4B00-8848-F5B46E9FA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2627" y="1825625"/>
            <a:ext cx="9006745" cy="4351338"/>
          </a:xfrm>
        </p:spPr>
      </p:pic>
    </p:spTree>
    <p:extLst>
      <p:ext uri="{BB962C8B-B14F-4D97-AF65-F5344CB8AC3E}">
        <p14:creationId xmlns:p14="http://schemas.microsoft.com/office/powerpoint/2010/main" val="3275983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64B58-C4FE-4F1A-B8C4-502C22328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find another value -1 in sales amount column of sales transactions table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C2661E-857A-4FFE-85BB-1813F073C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6623" y="1825625"/>
            <a:ext cx="9018754" cy="4351338"/>
          </a:xfrm>
        </p:spPr>
      </p:pic>
    </p:spTree>
    <p:extLst>
      <p:ext uri="{BB962C8B-B14F-4D97-AF65-F5344CB8AC3E}">
        <p14:creationId xmlns:p14="http://schemas.microsoft.com/office/powerpoint/2010/main" val="3153811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C5E1E-5509-4911-9760-21A77B0A3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 find many values of </a:t>
            </a:r>
            <a:r>
              <a:rPr lang="en-US" dirty="0" err="1"/>
              <a:t>sales_amount</a:t>
            </a:r>
            <a:r>
              <a:rPr lang="en-US" dirty="0"/>
              <a:t> column to -1, </a:t>
            </a:r>
            <a:r>
              <a:rPr lang="en-US" dirty="0" err="1"/>
              <a:t>goto</a:t>
            </a:r>
            <a:r>
              <a:rPr lang="en-US" dirty="0"/>
              <a:t> Microsoft workbench and write this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284E-68E2-4439-81D3-9CACAD6DB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* from </a:t>
            </a:r>
            <a:r>
              <a:rPr lang="en-US" dirty="0" err="1"/>
              <a:t>sales.transactions</a:t>
            </a:r>
            <a:r>
              <a:rPr lang="en-US" dirty="0"/>
              <a:t> where </a:t>
            </a:r>
            <a:r>
              <a:rPr lang="en-US" dirty="0" err="1"/>
              <a:t>sales_amount</a:t>
            </a:r>
            <a:r>
              <a:rPr lang="en-US" dirty="0"/>
              <a:t> = -1;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CE2770-A3CF-4EEF-B3FF-815805A8A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542" y="2362188"/>
            <a:ext cx="7132938" cy="394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1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DAC5B-2D9D-412B-9BA5-F15032684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extract more garbage values lets write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65944-2492-4462-9712-B5B3D57E7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* from </a:t>
            </a:r>
            <a:r>
              <a:rPr lang="en-US" dirty="0" err="1"/>
              <a:t>sales.transactions</a:t>
            </a:r>
            <a:r>
              <a:rPr lang="en-US" dirty="0"/>
              <a:t> where </a:t>
            </a:r>
            <a:r>
              <a:rPr lang="en-US" dirty="0" err="1"/>
              <a:t>sales_amount</a:t>
            </a:r>
            <a:r>
              <a:rPr lang="en-US" dirty="0"/>
              <a:t>&lt;=0;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B2311E-E200-4FC7-B81A-A0C640A74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007" y="2279297"/>
            <a:ext cx="6028370" cy="442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10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7572E-0DE5-44B0-BC4C-90555066A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all zeros garbage??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3AFF4D-E732-4EEE-A9E8-C93887EC72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00553"/>
            <a:ext cx="5181600" cy="380148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5E1FB-9552-4D1C-B904-68B9AD3AEAB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Yes all zeros are garbage if you see sales quantity is mentioned them how come sales amount is zero?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926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B7035B-B999-4795-BDEA-D79E3FD3E7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 clean all -1 and zero values we will go back to power Query window of power BI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6E16982-77E2-4FE9-909B-F9B3839CCC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0632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F8EA3-82C3-4C3C-AD51-93C8A0EB4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Goto</a:t>
            </a:r>
            <a:r>
              <a:rPr lang="en-US" dirty="0"/>
              <a:t> sales_ amount drop down and uncheck -1 and zero to filter these values since they are garbage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E751CA-FF40-4A54-8F12-E376A7997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4680" y="1825625"/>
            <a:ext cx="9062640" cy="4351338"/>
          </a:xfrm>
        </p:spPr>
      </p:pic>
    </p:spTree>
    <p:extLst>
      <p:ext uri="{BB962C8B-B14F-4D97-AF65-F5344CB8AC3E}">
        <p14:creationId xmlns:p14="http://schemas.microsoft.com/office/powerpoint/2010/main" val="3304885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9F28C-40D0-4B48-9DA3-ACBC6BC6E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values would be clean and a history would be maintained at the side panel of </a:t>
            </a:r>
            <a:r>
              <a:rPr lang="en-US" dirty="0" err="1"/>
              <a:t>watever</a:t>
            </a:r>
            <a:r>
              <a:rPr lang="en-US" dirty="0"/>
              <a:t> transformations have done </a:t>
            </a:r>
            <a:r>
              <a:rPr lang="en-US" dirty="0" err="1"/>
              <a:t>uptil</a:t>
            </a:r>
            <a:r>
              <a:rPr lang="en-US" dirty="0"/>
              <a:t> now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939BDF-7AAA-43DF-BC05-957F7C8736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2073" y="1825625"/>
            <a:ext cx="9047854" cy="4351338"/>
          </a:xfrm>
        </p:spPr>
      </p:pic>
    </p:spTree>
    <p:extLst>
      <p:ext uri="{BB962C8B-B14F-4D97-AF65-F5344CB8AC3E}">
        <p14:creationId xmlns:p14="http://schemas.microsoft.com/office/powerpoint/2010/main" val="11741222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FC72B-0BC3-48A8-ADAC-3C22F473C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you want to convert USD into INR </a:t>
            </a:r>
            <a:r>
              <a:rPr lang="en-US" dirty="0" err="1"/>
              <a:t>i</a:t>
            </a:r>
            <a:r>
              <a:rPr lang="en-US" dirty="0"/>
              <a:t>-e Indian rupees. </a:t>
            </a:r>
            <a:r>
              <a:rPr lang="en-US" dirty="0" err="1"/>
              <a:t>Cuz</a:t>
            </a:r>
            <a:r>
              <a:rPr lang="en-US" dirty="0"/>
              <a:t> when you do sum of entire sales amount you can get dollar amount intermixed with Indian rupee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D069A8-B99D-4C30-8144-A3EA3E66F3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4083" y="2141537"/>
            <a:ext cx="9131457" cy="4351338"/>
          </a:xfrm>
        </p:spPr>
      </p:pic>
    </p:spTree>
    <p:extLst>
      <p:ext uri="{BB962C8B-B14F-4D97-AF65-F5344CB8AC3E}">
        <p14:creationId xmlns:p14="http://schemas.microsoft.com/office/powerpoint/2010/main" val="8938222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3BB9D-A0F4-43A0-B10A-5FD81BAA1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on Add Column then Conditional column and fill the form click ok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277CD9-8B0E-4D66-9447-4A8DE34F9F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0721" y="1825625"/>
            <a:ext cx="9470558" cy="4351338"/>
          </a:xfrm>
        </p:spPr>
      </p:pic>
    </p:spTree>
    <p:extLst>
      <p:ext uri="{BB962C8B-B14F-4D97-AF65-F5344CB8AC3E}">
        <p14:creationId xmlns:p14="http://schemas.microsoft.com/office/powerpoint/2010/main" val="2676062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E0A4C-218F-47C4-8C75-4EAB060A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on more and select “</a:t>
            </a:r>
            <a:r>
              <a:rPr lang="en-US" dirty="0" err="1"/>
              <a:t>Mysql</a:t>
            </a:r>
            <a:r>
              <a:rPr lang="en-US" dirty="0"/>
              <a:t> database”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C18F07-69BB-4914-9842-02223B492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9562" y="1690688"/>
            <a:ext cx="8136405" cy="4351338"/>
          </a:xfrm>
        </p:spPr>
      </p:pic>
    </p:spTree>
    <p:extLst>
      <p:ext uri="{BB962C8B-B14F-4D97-AF65-F5344CB8AC3E}">
        <p14:creationId xmlns:p14="http://schemas.microsoft.com/office/powerpoint/2010/main" val="8161958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23AF3-D018-4171-8DF2-AD707667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“custom” column is created asper conditions you set in the conditional form 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A19E64-FE9F-4557-8FBA-B9DA3DF6E4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8355" y="1825625"/>
            <a:ext cx="8975290" cy="4351338"/>
          </a:xfrm>
        </p:spPr>
      </p:pic>
    </p:spTree>
    <p:extLst>
      <p:ext uri="{BB962C8B-B14F-4D97-AF65-F5344CB8AC3E}">
        <p14:creationId xmlns:p14="http://schemas.microsoft.com/office/powerpoint/2010/main" val="30377104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D2CBA-3583-44A3-8EC3-201520DCA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formula is conveying similar in the formula bar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DFA06-EAAB-4394-9F1B-B4FBBDF29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= </a:t>
            </a:r>
            <a:r>
              <a:rPr lang="en-US" dirty="0" err="1"/>
              <a:t>Table.AddColumn</a:t>
            </a:r>
            <a:r>
              <a:rPr lang="en-US" dirty="0"/>
              <a:t>(#"Filtered Rows", "Custom", each if [currency] = "USD" then 1 else null)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B114E9-5DC4-4D69-B125-1D9C1F6A2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2" y="2607869"/>
            <a:ext cx="10022541" cy="409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880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DF3C9-D4CB-4022-BD6D-0B665D415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add custom </a:t>
            </a:r>
            <a:r>
              <a:rPr lang="en-US" dirty="0" err="1"/>
              <a:t>clumn</a:t>
            </a:r>
            <a:r>
              <a:rPr lang="en-US" dirty="0"/>
              <a:t> and edit formula and see result creating custom column 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AEC9F5-B61A-44C3-8EE4-6F886C99F2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1010" y="1825625"/>
            <a:ext cx="8989979" cy="4351338"/>
          </a:xfrm>
        </p:spPr>
      </p:pic>
    </p:spTree>
    <p:extLst>
      <p:ext uri="{BB962C8B-B14F-4D97-AF65-F5344CB8AC3E}">
        <p14:creationId xmlns:p14="http://schemas.microsoft.com/office/powerpoint/2010/main" val="30802671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7EBAD-2C54-44A3-BF66-59E8B3DF2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Change the name of the newly create </a:t>
            </a:r>
            <a:r>
              <a:rPr lang="en-US" dirty="0" err="1"/>
              <a:t>colum</a:t>
            </a:r>
            <a:r>
              <a:rPr lang="en-US" dirty="0"/>
              <a:t> into </a:t>
            </a:r>
            <a:r>
              <a:rPr lang="en-US" dirty="0" err="1"/>
              <a:t>norm_sales_amount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“= </a:t>
            </a:r>
            <a:r>
              <a:rPr lang="en-US" dirty="0" err="1"/>
              <a:t>Table.AddColumn</a:t>
            </a:r>
            <a:r>
              <a:rPr lang="en-US" dirty="0"/>
              <a:t>(#"Filtered Rows", "</a:t>
            </a:r>
            <a:r>
              <a:rPr lang="en-US" dirty="0" err="1"/>
              <a:t>Norm_Sales_amount</a:t>
            </a:r>
            <a:r>
              <a:rPr lang="en-US" dirty="0"/>
              <a:t>", each if [currency] = "USD" then 1 else null)”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A1FC3F-A8A2-45EA-B894-6BB6789939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5388" y="2265444"/>
            <a:ext cx="9091359" cy="4350789"/>
          </a:xfrm>
        </p:spPr>
      </p:pic>
    </p:spTree>
    <p:extLst>
      <p:ext uri="{BB962C8B-B14F-4D97-AF65-F5344CB8AC3E}">
        <p14:creationId xmlns:p14="http://schemas.microsoft.com/office/powerpoint/2010/main" val="19972683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32B2E-B635-4648-ADD3-43FE7AD2D4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Now apply formula to get the value Of INR money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DBA55A3-BF9A-4034-A0D5-C591B63BF4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7308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E71F-1178-4197-A99D-ED0249355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9D9C2B-62FE-4D65-96E4-0A1A11074F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9257" y="1825625"/>
            <a:ext cx="9013486" cy="4351338"/>
          </a:xfrm>
        </p:spPr>
      </p:pic>
    </p:spTree>
    <p:extLst>
      <p:ext uri="{BB962C8B-B14F-4D97-AF65-F5344CB8AC3E}">
        <p14:creationId xmlns:p14="http://schemas.microsoft.com/office/powerpoint/2010/main" val="10183661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CCEC0-EF4A-4240-8A8B-3BBD44163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example 1 USD = 75 INR so multiply </a:t>
            </a:r>
            <a:r>
              <a:rPr lang="en-US" dirty="0" err="1"/>
              <a:t>sales_amount</a:t>
            </a:r>
            <a:r>
              <a:rPr lang="en-US" dirty="0"/>
              <a:t> to 75 -&gt; your USD currency would be </a:t>
            </a:r>
            <a:r>
              <a:rPr lang="en-US" dirty="0" err="1"/>
              <a:t>convertd</a:t>
            </a:r>
            <a:r>
              <a:rPr lang="en-US" dirty="0"/>
              <a:t> to INR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18C621-77E7-453B-B12B-5620A2A9B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3260" y="1825625"/>
            <a:ext cx="9105480" cy="4351338"/>
          </a:xfrm>
        </p:spPr>
      </p:pic>
    </p:spTree>
    <p:extLst>
      <p:ext uri="{BB962C8B-B14F-4D97-AF65-F5344CB8AC3E}">
        <p14:creationId xmlns:p14="http://schemas.microsoft.com/office/powerpoint/2010/main" val="25182551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6CBAF-F5E4-4573-97AC-B598AAAAE6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Remove rest of Null values to Indian rupees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A944B9-01A6-4A4B-9FC2-003EAFE7E3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4716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B74F8-C3B5-4AF7-B55F-73BC86E1C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659E7B-F94E-4C94-86A0-F293213F2A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8012"/>
            <a:ext cx="10325995" cy="2316681"/>
          </a:xfr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5B3EF464-A948-4415-BB24-E55A872E3AE0}"/>
              </a:ext>
            </a:extLst>
          </p:cNvPr>
          <p:cNvSpPr/>
          <p:nvPr/>
        </p:nvSpPr>
        <p:spPr>
          <a:xfrm>
            <a:off x="5235388" y="2250685"/>
            <a:ext cx="340659" cy="5020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8096FF-A790-4A73-8B04-4ADBC42DC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51" y="2752709"/>
            <a:ext cx="10196444" cy="3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464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3C1F4-D505-4C2C-B03D-802C1BDF4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There can be more than one USD fields so you can check by viewing all only USD fields for that uncheck INR so only USD fields are visible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A6026E-455E-4030-8242-8451785F11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9201" y="1825625"/>
            <a:ext cx="8393598" cy="4351338"/>
          </a:xfrm>
        </p:spPr>
      </p:pic>
    </p:spTree>
    <p:extLst>
      <p:ext uri="{BB962C8B-B14F-4D97-AF65-F5344CB8AC3E}">
        <p14:creationId xmlns:p14="http://schemas.microsoft.com/office/powerpoint/2010/main" val="4200462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7F238-42F9-41B9-8E84-4DB6FDC5D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localhost and your </a:t>
            </a:r>
            <a:r>
              <a:rPr lang="en-US" dirty="0" err="1"/>
              <a:t>sql</a:t>
            </a:r>
            <a:r>
              <a:rPr lang="en-US" dirty="0"/>
              <a:t> DB name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0B975E-93FE-4BE2-A826-6BBA56BF41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9531" y="2454300"/>
            <a:ext cx="7132938" cy="3093988"/>
          </a:xfrm>
        </p:spPr>
      </p:pic>
    </p:spTree>
    <p:extLst>
      <p:ext uri="{BB962C8B-B14F-4D97-AF65-F5344CB8AC3E}">
        <p14:creationId xmlns:p14="http://schemas.microsoft.com/office/powerpoint/2010/main" val="14211666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DEA06-7FE2-4BBC-876E-D762B8C66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transformation wasn’t applying for converting INR into USD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906A90-BA8E-4B46-9DFE-E1E85D0D11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737" y="1982120"/>
            <a:ext cx="10425063" cy="226333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553767-DF3E-4E0A-A018-EC94A699DA0D}"/>
              </a:ext>
            </a:extLst>
          </p:cNvPr>
          <p:cNvSpPr txBox="1"/>
          <p:nvPr/>
        </p:nvSpPr>
        <p:spPr>
          <a:xfrm>
            <a:off x="3451412" y="4715435"/>
            <a:ext cx="2716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WHY??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934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E136A-1ED6-4E53-A7A3-646CA247A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Because there is another type of USD called “USD#(</a:t>
            </a:r>
            <a:r>
              <a:rPr lang="en-US" dirty="0" err="1"/>
              <a:t>cr</a:t>
            </a:r>
            <a:r>
              <a:rPr lang="en-US" dirty="0"/>
              <a:t>)” </a:t>
            </a:r>
            <a:br>
              <a:rPr lang="en-US" dirty="0"/>
            </a:br>
            <a:r>
              <a:rPr lang="en-US" dirty="0"/>
              <a:t>So we need to edit the formula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80C9DF-1108-4616-BDED-F94D5EDC7E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9675" y="3094435"/>
            <a:ext cx="10272650" cy="1813717"/>
          </a:xfrm>
        </p:spPr>
      </p:pic>
    </p:spTree>
    <p:extLst>
      <p:ext uri="{BB962C8B-B14F-4D97-AF65-F5344CB8AC3E}">
        <p14:creationId xmlns:p14="http://schemas.microsoft.com/office/powerpoint/2010/main" val="4994865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29BF6-627F-438E-A1CC-BDBEF77EF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GOTO “ADDED CONDTIONAL column” in applied steps window and re-edit the formula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3E0DE6-FA04-4948-867B-8FA576A925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32252"/>
            <a:ext cx="10515600" cy="3338084"/>
          </a:xfrm>
        </p:spPr>
      </p:pic>
    </p:spTree>
    <p:extLst>
      <p:ext uri="{BB962C8B-B14F-4D97-AF65-F5344CB8AC3E}">
        <p14:creationId xmlns:p14="http://schemas.microsoft.com/office/powerpoint/2010/main" val="783265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DC8A1-8555-4644-BF67-7B0A9DFDD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additional clause to the if statement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9C45783-7449-4CA1-BEB0-8E453306A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9213" y="1825625"/>
            <a:ext cx="8733573" cy="4351338"/>
          </a:xfrm>
        </p:spPr>
      </p:pic>
    </p:spTree>
    <p:extLst>
      <p:ext uri="{BB962C8B-B14F-4D97-AF65-F5344CB8AC3E}">
        <p14:creationId xmlns:p14="http://schemas.microsoft.com/office/powerpoint/2010/main" val="4243467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1551F-9B00-4A41-821A-EC3AC02B5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Again Uncheck and filter out the values of INR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8FA7BD-7D85-4245-8E4D-7178820E53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1676" y="1825625"/>
            <a:ext cx="9568648" cy="4351338"/>
          </a:xfrm>
        </p:spPr>
      </p:pic>
    </p:spTree>
    <p:extLst>
      <p:ext uri="{BB962C8B-B14F-4D97-AF65-F5344CB8AC3E}">
        <p14:creationId xmlns:p14="http://schemas.microsoft.com/office/powerpoint/2010/main" val="20070479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EF342-AB08-41D9-944C-3ACD77925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USD values are converted to INR now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E611EA-3DF8-4FE2-85C8-92EBA0AE7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6330" y="2545748"/>
            <a:ext cx="10379339" cy="2911092"/>
          </a:xfrm>
        </p:spPr>
      </p:pic>
    </p:spTree>
    <p:extLst>
      <p:ext uri="{BB962C8B-B14F-4D97-AF65-F5344CB8AC3E}">
        <p14:creationId xmlns:p14="http://schemas.microsoft.com/office/powerpoint/2010/main" val="10246231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F0E89-2304-4BEC-81A5-D92A75BCC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 and Apply to save changes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BB2DA3-D09C-496F-BE2E-4A6706E6BF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8231" y="1825625"/>
            <a:ext cx="8675537" cy="4351338"/>
          </a:xfrm>
        </p:spPr>
      </p:pic>
    </p:spTree>
    <p:extLst>
      <p:ext uri="{BB962C8B-B14F-4D97-AF65-F5344CB8AC3E}">
        <p14:creationId xmlns:p14="http://schemas.microsoft.com/office/powerpoint/2010/main" val="1190419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20E577-9BD0-40D4-9A73-602CFABB50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Since there is a multiple occurrences of a currency we need to check that using </a:t>
            </a:r>
            <a:r>
              <a:rPr lang="en-US" dirty="0" err="1"/>
              <a:t>Mysql</a:t>
            </a:r>
            <a:r>
              <a:rPr lang="en-US" dirty="0"/>
              <a:t> Work Bench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18AE2F9-4F9B-46CE-A1DA-9FE71F4DA7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1076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7E843-17AF-4A37-9412-AB6D4FF7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Duplicating occurrences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012272-CAA6-4342-A734-66676EF2F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2545" y="2237111"/>
            <a:ext cx="5646909" cy="3528366"/>
          </a:xfrm>
        </p:spPr>
      </p:pic>
    </p:spTree>
    <p:extLst>
      <p:ext uri="{BB962C8B-B14F-4D97-AF65-F5344CB8AC3E}">
        <p14:creationId xmlns:p14="http://schemas.microsoft.com/office/powerpoint/2010/main" val="4158215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DF6EA-6F2C-4337-A831-D65F18E67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If you right click on “INR” in output screen and select copy row and paste over the query bar.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CE0305-7139-4709-9F70-25DDB2AE4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749" y="2510555"/>
            <a:ext cx="3414056" cy="307112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B11FEF-3E9A-4AB9-B17C-0D230A3307EC}"/>
              </a:ext>
            </a:extLst>
          </p:cNvPr>
          <p:cNvSpPr txBox="1"/>
          <p:nvPr/>
        </p:nvSpPr>
        <p:spPr>
          <a:xfrm>
            <a:off x="6553200" y="2321859"/>
            <a:ext cx="3352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will find different occurrences of “INR” and “INR\r”.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might create problems in data analysis in future</a:t>
            </a:r>
          </a:p>
        </p:txBody>
      </p:sp>
    </p:spTree>
    <p:extLst>
      <p:ext uri="{BB962C8B-B14F-4D97-AF65-F5344CB8AC3E}">
        <p14:creationId xmlns:p14="http://schemas.microsoft.com/office/powerpoint/2010/main" val="1865600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38EA8E-AA76-4329-8329-568A3F3BCF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times you are asked to provide user name=root and Password= root (or leave blank) 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64B78ED-5DB1-4E8D-B044-4EB452987E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9502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92D62-0F4E-4ED4-A12F-DE76F6246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avoid </a:t>
            </a:r>
            <a:r>
              <a:rPr lang="en-US" dirty="0" err="1"/>
              <a:t>sales.transactions.currency</a:t>
            </a:r>
            <a:r>
              <a:rPr lang="en-US" dirty="0"/>
              <a:t> and instead write </a:t>
            </a:r>
            <a:r>
              <a:rPr lang="en-US" dirty="0" err="1"/>
              <a:t>transactions.currency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F1FFE-A11F-4CBE-8F35-2E86BA47D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Goto</a:t>
            </a:r>
            <a:r>
              <a:rPr lang="en-US" dirty="0"/>
              <a:t> “schema” tab </a:t>
            </a:r>
          </a:p>
          <a:p>
            <a:r>
              <a:rPr lang="en-US" dirty="0"/>
              <a:t>Right click on sales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95E434-946C-4C6A-B54C-94B9642B4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648" y="1689475"/>
            <a:ext cx="6758257" cy="460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992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A04B7A-257A-493C-B52A-ADBE34256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“INR\r” records in transactions table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9081726-AAD5-47D7-B482-FA2A87312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6322" y="2675299"/>
            <a:ext cx="5959356" cy="2651990"/>
          </a:xfrm>
        </p:spPr>
      </p:pic>
    </p:spTree>
    <p:extLst>
      <p:ext uri="{BB962C8B-B14F-4D97-AF65-F5344CB8AC3E}">
        <p14:creationId xmlns:p14="http://schemas.microsoft.com/office/powerpoint/2010/main" val="7639016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E4713-5324-4096-99E6-9C7DF3852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see: How many “INR” records in transactions table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886051-7DCD-49F5-8E81-1539D9D785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6569" y="2171591"/>
            <a:ext cx="8042937" cy="3501542"/>
          </a:xfrm>
        </p:spPr>
      </p:pic>
    </p:spTree>
    <p:extLst>
      <p:ext uri="{BB962C8B-B14F-4D97-AF65-F5344CB8AC3E}">
        <p14:creationId xmlns:p14="http://schemas.microsoft.com/office/powerpoint/2010/main" val="12327646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E8EDE8-5F7A-4C38-85AA-00939F6BC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USD and USD\r have similar records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C899CB3-99FD-4C2A-BDFF-C600AA388B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801165"/>
            <a:ext cx="5181600" cy="2400258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70DDD97-ECEA-4CB6-B20D-F7D01B114E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751851"/>
            <a:ext cx="5181600" cy="2498886"/>
          </a:xfrm>
        </p:spPr>
      </p:pic>
    </p:spTree>
    <p:extLst>
      <p:ext uri="{BB962C8B-B14F-4D97-AF65-F5344CB8AC3E}">
        <p14:creationId xmlns:p14="http://schemas.microsoft.com/office/powerpoint/2010/main" val="34925977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DC822-354F-47F6-BD9B-74295E8AD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records are indeed duplicate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F09CB1-8D29-4E39-9A24-507AF08266D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DEF3CD-C6FD-4FDE-B2B5-C4CA28BBC3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86EFFC-FF53-4A18-BC72-BEE010067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056" y="1691112"/>
            <a:ext cx="7171041" cy="465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461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A4F2C-F52D-4B41-AD33-FD5A2E736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 address this issue we will not remove any records , </a:t>
            </a:r>
            <a:r>
              <a:rPr lang="en-US" dirty="0" err="1"/>
              <a:t>goto</a:t>
            </a:r>
            <a:r>
              <a:rPr lang="en-US" dirty="0"/>
              <a:t> power BI and click on transform data to launch power query editor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D9E76F-8C5E-492F-8F35-FA6D87AD6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6936" y="1951131"/>
            <a:ext cx="8182221" cy="4351338"/>
          </a:xfrm>
        </p:spPr>
      </p:pic>
    </p:spTree>
    <p:extLst>
      <p:ext uri="{BB962C8B-B14F-4D97-AF65-F5344CB8AC3E}">
        <p14:creationId xmlns:p14="http://schemas.microsoft.com/office/powerpoint/2010/main" val="31698096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02165-A029-4D09-BD4D-E1583FDEC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Query editor would be launched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795622-E0F0-46D3-B1E4-DBD4EFFA3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6619" y="1825625"/>
            <a:ext cx="8238762" cy="4351338"/>
          </a:xfrm>
        </p:spPr>
      </p:pic>
    </p:spTree>
    <p:extLst>
      <p:ext uri="{BB962C8B-B14F-4D97-AF65-F5344CB8AC3E}">
        <p14:creationId xmlns:p14="http://schemas.microsoft.com/office/powerpoint/2010/main" val="10821792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7509F-4E17-45A1-BC8B-2D4013221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Rename the filtered row 1 -&gt; remove -1 and 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2B8004-ED85-48D4-B949-B87B9E782D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454" y="1825625"/>
            <a:ext cx="9173091" cy="4351338"/>
          </a:xfrm>
        </p:spPr>
      </p:pic>
    </p:spTree>
    <p:extLst>
      <p:ext uri="{BB962C8B-B14F-4D97-AF65-F5344CB8AC3E}">
        <p14:creationId xmlns:p14="http://schemas.microsoft.com/office/powerpoint/2010/main" val="13980644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B579-635F-4F6E-8F6D-22FC295AC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on the Currency drop down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FFB431D-F691-4393-840C-BC4164CA9FE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1718" y="2169459"/>
            <a:ext cx="5948082" cy="3102911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56158B-6435-4EC9-AB75-75CFC3EEB7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As we found INR#(</a:t>
            </a:r>
            <a:r>
              <a:rPr lang="en-US" dirty="0" err="1"/>
              <a:t>cr</a:t>
            </a:r>
            <a:r>
              <a:rPr lang="en-US" dirty="0"/>
              <a:t>) has more records and similarly USD#(</a:t>
            </a:r>
            <a:r>
              <a:rPr lang="en-US" dirty="0" err="1"/>
              <a:t>cr</a:t>
            </a:r>
            <a:r>
              <a:rPr lang="en-US" dirty="0"/>
              <a:t>) has more valid record</a:t>
            </a:r>
          </a:p>
          <a:p>
            <a:r>
              <a:rPr lang="en-US" dirty="0"/>
              <a:t>INR#(</a:t>
            </a:r>
            <a:r>
              <a:rPr lang="en-US" dirty="0" err="1"/>
              <a:t>cr</a:t>
            </a:r>
            <a:r>
              <a:rPr lang="en-US" dirty="0"/>
              <a:t>) and USD#(</a:t>
            </a:r>
            <a:r>
              <a:rPr lang="en-US" dirty="0" err="1"/>
              <a:t>cr</a:t>
            </a:r>
            <a:r>
              <a:rPr lang="en-US" dirty="0"/>
              <a:t>) comprises of the second value in a screen shot showing on right</a:t>
            </a:r>
          </a:p>
          <a:p>
            <a:r>
              <a:rPr lang="en-US" dirty="0"/>
              <a:t>So we have filtered other INR and USD values to keep the INR#(</a:t>
            </a:r>
            <a:r>
              <a:rPr lang="en-US" dirty="0" err="1"/>
              <a:t>cr</a:t>
            </a:r>
            <a:r>
              <a:rPr lang="en-US" dirty="0"/>
              <a:t>) and USD#(</a:t>
            </a:r>
            <a:r>
              <a:rPr lang="en-US" dirty="0" err="1"/>
              <a:t>cr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864100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196EDF7-B4FE-4B3C-BD68-EC3BFE794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Rename Filtered Row1-&gt; INR#(</a:t>
            </a:r>
            <a:r>
              <a:rPr lang="en-US" dirty="0" err="1"/>
              <a:t>cr</a:t>
            </a:r>
            <a:r>
              <a:rPr lang="en-US" dirty="0"/>
              <a:t>) and USD#(</a:t>
            </a:r>
            <a:r>
              <a:rPr lang="en-US" dirty="0" err="1"/>
              <a:t>cr</a:t>
            </a:r>
            <a:r>
              <a:rPr lang="en-US" dirty="0"/>
              <a:t>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7DCE3B-6DA3-4997-9F94-2605FF132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43A733-97F2-4048-8875-FD8A625D4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88" y="1690688"/>
            <a:ext cx="11985812" cy="470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36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74587-A204-4503-A071-12D107CFE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the data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8CED843-F3C8-4B84-828E-A663D6AF8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8BF885-409E-4741-83E0-BC46FAC89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68" y="1312037"/>
            <a:ext cx="6960622" cy="554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145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C2728B-18B0-457E-80B1-084667D82F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 already took care of duplicating record based on Currency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1BEF0B0-FE75-4F73-9DC0-2BA4AA75A6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4751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B886A-4344-44C8-8A96-4663A178D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Click on Close and Apply to save changes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894DCE-7EC5-4C6F-9619-CC6419BD1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7400" y="1825625"/>
            <a:ext cx="9183051" cy="4792804"/>
          </a:xfrm>
        </p:spPr>
      </p:pic>
    </p:spTree>
    <p:extLst>
      <p:ext uri="{BB962C8B-B14F-4D97-AF65-F5344CB8AC3E}">
        <p14:creationId xmlns:p14="http://schemas.microsoft.com/office/powerpoint/2010/main" val="1754688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27BA2-4AC9-422E-A459-51C21E708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 Starts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FCAEA2-1DCC-44D8-97F5-785C2970D7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4329" y="1803852"/>
            <a:ext cx="6073666" cy="4099915"/>
          </a:xfrm>
        </p:spPr>
      </p:pic>
    </p:spTree>
    <p:extLst>
      <p:ext uri="{BB962C8B-B14F-4D97-AF65-F5344CB8AC3E}">
        <p14:creationId xmlns:p14="http://schemas.microsoft.com/office/powerpoint/2010/main" val="4263434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8FEFA-8117-451A-9F27-E34CD9913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been Loaded and visible on power BI report view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DB7DC0-5D72-4734-8CDA-46DC0C4018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8470" y="1825625"/>
            <a:ext cx="8255060" cy="4351338"/>
          </a:xfrm>
        </p:spPr>
      </p:pic>
    </p:spTree>
    <p:extLst>
      <p:ext uri="{BB962C8B-B14F-4D97-AF65-F5344CB8AC3E}">
        <p14:creationId xmlns:p14="http://schemas.microsoft.com/office/powerpoint/2010/main" val="3142312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FC2F6-D7DC-4BFE-A6E2-16C43B6F1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If we </a:t>
            </a:r>
            <a:r>
              <a:rPr lang="en-US" dirty="0" err="1"/>
              <a:t>goto</a:t>
            </a:r>
            <a:r>
              <a:rPr lang="en-US" dirty="0"/>
              <a:t> model view of power BI we can spot relational schema based on common columns 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1B069E-D13A-4F8B-B93E-73E2C8AE3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409" y="1825625"/>
            <a:ext cx="8333181" cy="4351338"/>
          </a:xfrm>
        </p:spPr>
      </p:pic>
    </p:spTree>
    <p:extLst>
      <p:ext uri="{BB962C8B-B14F-4D97-AF65-F5344CB8AC3E}">
        <p14:creationId xmlns:p14="http://schemas.microsoft.com/office/powerpoint/2010/main" val="201593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6509</TotalTime>
  <Words>1030</Words>
  <Application>Microsoft Office PowerPoint</Application>
  <PresentationFormat>Widescreen</PresentationFormat>
  <Paragraphs>77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Calibri</vt:lpstr>
      <vt:lpstr>Calibri Light</vt:lpstr>
      <vt:lpstr>Office Theme</vt:lpstr>
      <vt:lpstr>ETL </vt:lpstr>
      <vt:lpstr>Open Power BI</vt:lpstr>
      <vt:lpstr>Click on more and select “Mysql database”</vt:lpstr>
      <vt:lpstr>Give localhost and your sql DB name</vt:lpstr>
      <vt:lpstr>Some times you are asked to provide user name=root and Password= root (or leave blank)  </vt:lpstr>
      <vt:lpstr>Load the data </vt:lpstr>
      <vt:lpstr>Loading  Starts </vt:lpstr>
      <vt:lpstr>Data been Loaded and visible on power BI report view </vt:lpstr>
      <vt:lpstr>If we goto model view of power BI we can spot relational schema based on common columns  </vt:lpstr>
      <vt:lpstr>PowerPoint Presentation</vt:lpstr>
      <vt:lpstr>Manually make a relation based on Common columns b/w table “sales transactions and sales markets” Similarly “sales transaction and sales date</vt:lpstr>
      <vt:lpstr>Relationship </vt:lpstr>
      <vt:lpstr>Star schema (Fact table having multiple dimensions) </vt:lpstr>
      <vt:lpstr>Goto tabular view and You want to filter newyork and paris   in a table “sales Markets”</vt:lpstr>
      <vt:lpstr>Goto home and Click on transform data  </vt:lpstr>
      <vt:lpstr>Power Query editor would be opened for all data cleaning, data wrangling and data transformations</vt:lpstr>
      <vt:lpstr>Power BI is nothing but excel on steroid :D  </vt:lpstr>
      <vt:lpstr>Here you see blank values </vt:lpstr>
      <vt:lpstr>Select all except blank and click Ok -&gt; your blanks values would be gone</vt:lpstr>
      <vt:lpstr>Gone are all the blank values</vt:lpstr>
      <vt:lpstr>You find another value -1 in sales amount column of sales transactions table</vt:lpstr>
      <vt:lpstr>To find many values of sales_amount column to -1, goto Microsoft workbench and write this query</vt:lpstr>
      <vt:lpstr>You can extract more garbage values lets write query</vt:lpstr>
      <vt:lpstr>Are all zeros garbage??</vt:lpstr>
      <vt:lpstr>To clean all -1 and zero values we will go back to power Query window of power BI</vt:lpstr>
      <vt:lpstr>Goto sales_ amount drop down and uncheck -1 and zero to filter these values since they are garbage</vt:lpstr>
      <vt:lpstr>The values would be clean and a history would be maintained at the side panel of watever transformations have done uptil now</vt:lpstr>
      <vt:lpstr>Now you want to convert USD into INR i-e Indian rupees. Cuz when you do sum of entire sales amount you can get dollar amount intermixed with Indian rupee</vt:lpstr>
      <vt:lpstr>Click on Add Column then Conditional column and fill the form click ok </vt:lpstr>
      <vt:lpstr>Your “custom” column is created asper conditions you set in the conditional form  </vt:lpstr>
      <vt:lpstr>The formula is conveying similar in the formula bar </vt:lpstr>
      <vt:lpstr>You can add custom clumn and edit formula and see result creating custom column  </vt:lpstr>
      <vt:lpstr>Change the name of the newly create colum into norm_sales_amount  “= Table.AddColumn(#"Filtered Rows", "Norm_Sales_amount", each if [currency] = "USD" then 1 else null)”</vt:lpstr>
      <vt:lpstr>Now apply formula to get the value Of INR money </vt:lpstr>
      <vt:lpstr>PowerPoint Presentation</vt:lpstr>
      <vt:lpstr>For example 1 USD = 75 INR so multiply sales_amount to 75 -&gt; your USD currency would be convertd to INR</vt:lpstr>
      <vt:lpstr>Remove rest of Null values to Indian rupees </vt:lpstr>
      <vt:lpstr>PowerPoint Presentation</vt:lpstr>
      <vt:lpstr>There can be more than one USD fields so you can check by viewing all only USD fields for that uncheck INR so only USD fields are visible</vt:lpstr>
      <vt:lpstr>Here transformation wasn’t applying for converting INR into USD</vt:lpstr>
      <vt:lpstr>Because there is another type of USD called “USD#(cr)”  So we need to edit the formula</vt:lpstr>
      <vt:lpstr>GOTO “ADDED CONDTIONAL column” in applied steps window and re-edit the formula</vt:lpstr>
      <vt:lpstr>Add additional clause to the if statement</vt:lpstr>
      <vt:lpstr>Again Uncheck and filter out the values of INR </vt:lpstr>
      <vt:lpstr>All USD values are converted to INR now</vt:lpstr>
      <vt:lpstr>Close and Apply to save changes </vt:lpstr>
      <vt:lpstr>Since there is a multiple occurrences of a currency we need to check that using Mysql Work Bench</vt:lpstr>
      <vt:lpstr>Duplicating occurrences </vt:lpstr>
      <vt:lpstr>If you right click on “INR” in output screen and select copy row and paste over the query bar.</vt:lpstr>
      <vt:lpstr>To avoid sales.transactions.currency and instead write transactions.currency</vt:lpstr>
      <vt:lpstr>How many “INR\r” records in transactions table</vt:lpstr>
      <vt:lpstr>Now see: How many “INR” records in transactions table</vt:lpstr>
      <vt:lpstr>USD and USD\r have similar records</vt:lpstr>
      <vt:lpstr>These records are indeed duplicate </vt:lpstr>
      <vt:lpstr>To address this issue we will not remove any records , goto power BI and click on transform data to launch power query editor </vt:lpstr>
      <vt:lpstr>Power Query editor would be launched</vt:lpstr>
      <vt:lpstr>Rename the filtered row 1 -&gt; remove -1 and 0</vt:lpstr>
      <vt:lpstr>Click on the Currency drop down</vt:lpstr>
      <vt:lpstr>Rename Filtered Row1-&gt; INR#(cr) and USD#(cr)</vt:lpstr>
      <vt:lpstr>You already took care of duplicating record based on Currency </vt:lpstr>
      <vt:lpstr> Click on Close and Apply to save changes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user</dc:creator>
  <cp:lastModifiedBy>maidakhalid90@gmail.com</cp:lastModifiedBy>
  <cp:revision>91</cp:revision>
  <dcterms:created xsi:type="dcterms:W3CDTF">2025-03-08T12:29:47Z</dcterms:created>
  <dcterms:modified xsi:type="dcterms:W3CDTF">2025-03-13T07:00:07Z</dcterms:modified>
</cp:coreProperties>
</file>